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9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2892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96761-0690-4E9B-A04F-1897277F14D7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FB2BD-982A-4035-81B4-A40D9E300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9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FB2BD-982A-4035-81B4-A40D9E300F2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8" y="2844804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2" y="2844804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4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5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80DB4-A2DE-474A-8991-5FD184B019EA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1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26A5D-A7D8-46A2-BC18-258E3B9BD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 rot="16200000">
            <a:off x="-2681288" y="5548312"/>
            <a:ext cx="6276975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                                    </a:t>
            </a:r>
            <a:endParaRPr lang="en-US" b="1" dirty="0" smtClean="0"/>
          </a:p>
          <a:p>
            <a:pPr algn="ctr"/>
            <a:r>
              <a:rPr lang="en-US" dirty="0" smtClean="0"/>
              <a:t>     </a:t>
            </a:r>
            <a:r>
              <a:rPr lang="en-US" sz="2400" b="1" dirty="0" smtClean="0"/>
              <a:t>TU/e    </a:t>
            </a:r>
            <a:r>
              <a:rPr lang="en-US" sz="2400" dirty="0" smtClean="0"/>
              <a:t> </a:t>
            </a:r>
            <a:r>
              <a:rPr lang="en-US" sz="2400" b="1" dirty="0" err="1" smtClean="0"/>
              <a:t>Technische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Universiteit</a:t>
            </a:r>
            <a:r>
              <a:rPr lang="en-US" sz="2400" b="1" dirty="0" smtClean="0"/>
              <a:t> Eindhoven</a:t>
            </a:r>
          </a:p>
          <a:p>
            <a:r>
              <a:rPr lang="en-US" b="1" dirty="0" smtClean="0"/>
              <a:t>           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3362325" y="904876"/>
            <a:ext cx="1962150" cy="822960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26" y="76200"/>
            <a:ext cx="4483100" cy="736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9" descr="C:\Users\Beka\Desktop\4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81525" y="69849"/>
            <a:ext cx="2286000" cy="768351"/>
          </a:xfrm>
          <a:prstGeom prst="rect">
            <a:avLst/>
          </a:prstGeom>
          <a:noFill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885826"/>
            <a:ext cx="6858000" cy="1981200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914400" y="2819400"/>
            <a:ext cx="342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&amp; PRODUCT DESIGN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Beka\Desktop\66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7543800"/>
            <a:ext cx="2905125" cy="1525190"/>
          </a:xfrm>
          <a:prstGeom prst="rect">
            <a:avLst/>
          </a:prstGeom>
          <a:noFill/>
        </p:spPr>
      </p:pic>
      <p:cxnSp>
        <p:nvCxnSpPr>
          <p:cNvPr id="26" name="Straight Connector 25"/>
          <p:cNvCxnSpPr/>
          <p:nvPr/>
        </p:nvCxnSpPr>
        <p:spPr>
          <a:xfrm>
            <a:off x="4543425" y="4636532"/>
            <a:ext cx="2314575" cy="1166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343400" y="48006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PREZENTACIJA:</a:t>
            </a:r>
            <a:endParaRPr lang="en-US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14825" y="5105400"/>
            <a:ext cx="2543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Koets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5800" y="5376446"/>
            <a:ext cx="2143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 </a:t>
            </a:r>
            <a:r>
              <a:rPr lang="en-US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Koordinator</a:t>
            </a: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</a:t>
            </a:r>
            <a:endParaRPr lang="en-US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14825" y="563618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Neboj</a:t>
            </a:r>
            <a:r>
              <a:rPr lang="sr-Latn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Korica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43425" y="5909846"/>
            <a:ext cx="2000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</a:t>
            </a:r>
            <a:r>
              <a:rPr lang="en-US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druge</a:t>
            </a: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godine</a:t>
            </a:r>
            <a:endParaRPr lang="en-US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4543425" y="2971800"/>
            <a:ext cx="2552700" cy="1664732"/>
            <a:chOff x="4543425" y="2971800"/>
            <a:chExt cx="2552700" cy="1664732"/>
          </a:xfrm>
        </p:grpSpPr>
        <p:sp>
          <p:nvSpPr>
            <p:cNvPr id="20" name="TextBox 19"/>
            <p:cNvSpPr txBox="1"/>
            <p:nvPr/>
          </p:nvSpPr>
          <p:spPr>
            <a:xfrm>
              <a:off x="4800600" y="29718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ln w="1905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DATUM:</a:t>
              </a:r>
              <a:endParaRPr lang="en-US" b="1" i="1" dirty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67250" y="3562350"/>
              <a:ext cx="1905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ln w="1905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VREME:</a:t>
              </a:r>
              <a:endParaRPr lang="en-US" b="1" i="1" dirty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43425" y="4048125"/>
              <a:ext cx="1905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ln w="1905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MESTO:</a:t>
              </a:r>
              <a:endParaRPr lang="en-US" b="1" i="1" dirty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86325" y="3200400"/>
              <a:ext cx="2095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sr-Latn-R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en-U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en-US" i="1" dirty="0" err="1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oktobar</a:t>
              </a:r>
              <a:r>
                <a:rPr lang="en-U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201</a:t>
              </a:r>
              <a:r>
                <a:rPr lang="sr-Latn-R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en-U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en-US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191125" y="3771900"/>
              <a:ext cx="1905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   </a:t>
              </a:r>
              <a:r>
                <a:rPr lang="sr-Latn-R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  <a:r>
                <a:rPr lang="en-U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h</a:t>
              </a:r>
              <a:endParaRPr lang="en-US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724400" y="4267200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Sve</a:t>
              </a:r>
              <a:r>
                <a:rPr lang="sr-Latn-R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č</a:t>
              </a:r>
              <a:r>
                <a:rPr lang="en-US" i="1" dirty="0" err="1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ana</a:t>
              </a:r>
              <a:r>
                <a:rPr lang="en-U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i="1" dirty="0" err="1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sala</a:t>
              </a:r>
              <a:r>
                <a:rPr lang="en-US" i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TMF-a</a:t>
              </a:r>
              <a:endParaRPr lang="en-US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38" name="Straight Connector 37"/>
          <p:cNvCxnSpPr/>
          <p:nvPr/>
        </p:nvCxnSpPr>
        <p:spPr>
          <a:xfrm flipV="1">
            <a:off x="3886200" y="7372350"/>
            <a:ext cx="2971800" cy="2053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14400" y="5317391"/>
            <a:ext cx="3429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Broj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polaznika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342900" indent="-342900"/>
            <a:r>
              <a:rPr lang="en-US" sz="14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polaznika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p</a:t>
            </a:r>
            <a:r>
              <a:rPr lang="sr-Latn-R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roseku godišnje</a:t>
            </a:r>
          </a:p>
          <a:p>
            <a:pPr marL="342900" indent="-342900"/>
            <a:r>
              <a:rPr lang="sr-Latn-RS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sr-Latn-R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u 2 termina (april i oktobar) </a:t>
            </a:r>
          </a:p>
          <a:p>
            <a:pPr marL="342900" indent="-342900" algn="just"/>
            <a:endParaRPr lang="en-US" sz="14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spcAft>
                <a:spcPts val="600"/>
              </a:spcAft>
            </a:pP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Uslov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Diplomirani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sr-Latn-RS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ženjer </a:t>
            </a:r>
            <a:r>
              <a:rPr lang="sr-Latn-R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tehnologije</a:t>
            </a:r>
          </a:p>
          <a:p>
            <a:pPr marL="342900" indent="-342900" algn="just"/>
            <a:r>
              <a:rPr lang="sr-Latn-RS" sz="14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1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sr-Latn-R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(master diploma)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Engleski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jezik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napredan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nivo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/>
            <a:endPara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Mese</a:t>
            </a:r>
            <a:r>
              <a:rPr lang="sr-Latn-RS" sz="1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bruto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primanja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sr-Latn-RS" sz="1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r>
              <a:rPr lang="en-US" sz="1400" b="1" dirty="0"/>
              <a:t>               </a:t>
            </a:r>
            <a:r>
              <a:rPr lang="en-US" sz="1400" b="1" dirty="0" smtClean="0"/>
              <a:t>  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1700</a:t>
            </a:r>
            <a:r>
              <a:rPr lang="en-US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</a:p>
          <a:p>
            <a:pPr marL="342900" indent="-342900" algn="just"/>
            <a:endParaRPr lang="en-US" sz="1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/>
            <a:r>
              <a:rPr lang="en-US" sz="1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</a:t>
            </a:r>
            <a:r>
              <a:rPr lang="sr-Latn-R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 informacija na</a:t>
            </a:r>
            <a:r>
              <a:rPr lang="sr-Latn-RS" sz="1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42900" indent="-342900" algn="just"/>
            <a:r>
              <a:rPr lang="sr-Latn-RS" sz="1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www.ProcessProductDesign.nl</a:t>
            </a: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3962400"/>
            <a:ext cx="342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and Product Design je program post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-master </a:t>
            </a:r>
            <a:r>
              <a:rPr lang="en-US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studija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Latn-R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koji nudi 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sr-Latn-R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ehnički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Univerzitet Ajndhoven u Holandiji u trajanju od dve godine. U prvoj godini, p</a:t>
            </a:r>
            <a:r>
              <a:rPr lang="en-US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olaznici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prate kurseve na Univerzitetu. U drugoj godini se dodeljuju individualni inženjerski projekti u industriji</a:t>
            </a:r>
            <a:r>
              <a:rPr lang="sr-Latn-R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r-Latn-R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kraju programa stiče se diploma Profesionalnog Doktora Inženjerstva (PDEng).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38600" y="6248400"/>
            <a:ext cx="274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zainteresovane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kandidate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intervju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će biti održan 23. i 24. oktobra. Potrebno je doneti CV na engleskom jeziku.</a:t>
            </a:r>
            <a:endParaRPr lang="en-US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139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Beka</dc:creator>
  <cp:lastModifiedBy>Korica, N.</cp:lastModifiedBy>
  <cp:revision>56</cp:revision>
  <dcterms:created xsi:type="dcterms:W3CDTF">2011-10-19T20:12:05Z</dcterms:created>
  <dcterms:modified xsi:type="dcterms:W3CDTF">2014-09-29T09:08:30Z</dcterms:modified>
</cp:coreProperties>
</file>