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96761-0690-4E9B-A04F-1897277F14D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FB2BD-982A-4035-81B4-A40D9E300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9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FB2BD-982A-4035-81B4-A40D9E300F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8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0DB4-A2DE-474A-8991-5FD184B019EA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6A5D-A7D8-46A2-BC18-258E3B9BD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rot="16200000">
            <a:off x="-2681288" y="5548312"/>
            <a:ext cx="627697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     </a:t>
            </a:r>
            <a:endParaRPr lang="en-US" b="1" dirty="0" smtClean="0"/>
          </a:p>
          <a:p>
            <a:pPr algn="ctr"/>
            <a:r>
              <a:rPr lang="en-US" dirty="0" smtClean="0"/>
              <a:t>     </a:t>
            </a:r>
            <a:r>
              <a:rPr lang="en-US" sz="2400" b="1" dirty="0" smtClean="0"/>
              <a:t>TU/e    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Technische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Universiteit</a:t>
            </a:r>
            <a:r>
              <a:rPr lang="en-US" sz="2400" b="1" dirty="0" smtClean="0"/>
              <a:t> Eindhoven</a:t>
            </a:r>
          </a:p>
          <a:p>
            <a:r>
              <a:rPr lang="en-US" b="1" dirty="0" smtClean="0"/>
              <a:t>          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362325" y="904876"/>
            <a:ext cx="1962150" cy="822960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6" y="76200"/>
            <a:ext cx="4483100" cy="7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C:\Users\Beka\Desktop\4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1525" y="69849"/>
            <a:ext cx="2286000" cy="768351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885826"/>
            <a:ext cx="6858000" cy="19812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914400" y="28194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&amp; PRODUCT DESIGN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Beka\Desktop\6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7543800"/>
            <a:ext cx="2905125" cy="1525190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4543425" y="4636532"/>
            <a:ext cx="2314575" cy="1166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3400" y="4800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PREZENTACIJA:</a:t>
            </a:r>
            <a:endParaRPr lang="en-US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4825" y="5105400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5376446"/>
            <a:ext cx="2143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 </a:t>
            </a:r>
            <a:r>
              <a:rPr lang="en-US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Koordinator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</a:t>
            </a:r>
            <a:endParaRPr lang="en-U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14825" y="563618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Neboj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Korica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43425" y="5909846"/>
            <a:ext cx="200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</a:t>
            </a:r>
            <a:r>
              <a:rPr lang="en-US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druge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godine</a:t>
            </a:r>
            <a:endParaRPr lang="en-US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43425" y="2971800"/>
            <a:ext cx="2552700" cy="1664732"/>
            <a:chOff x="4543425" y="2971800"/>
            <a:chExt cx="2552700" cy="1664732"/>
          </a:xfrm>
        </p:grpSpPr>
        <p:sp>
          <p:nvSpPr>
            <p:cNvPr id="20" name="TextBox 19"/>
            <p:cNvSpPr txBox="1"/>
            <p:nvPr/>
          </p:nvSpPr>
          <p:spPr>
            <a:xfrm>
              <a:off x="4800600" y="2971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n w="1905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DATUM:</a:t>
              </a:r>
              <a:endParaRPr lang="en-US" b="1" i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67250" y="3562350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n w="1905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VREME:</a:t>
              </a:r>
              <a:endParaRPr lang="en-US" b="1" i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43425" y="4048125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n w="1905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MESTO:</a:t>
              </a:r>
              <a:endParaRPr lang="en-US" b="1" i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86325" y="3200400"/>
              <a:ext cx="2095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sr-Latn-R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oktobar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201</a:t>
              </a:r>
              <a:r>
                <a:rPr lang="sr-Latn-R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91125" y="3771900"/>
              <a:ext cx="1905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   </a:t>
              </a:r>
              <a:r>
                <a:rPr lang="sr-Latn-R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h</a:t>
              </a:r>
              <a:endPara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24400" y="4267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Sve</a:t>
              </a:r>
              <a:r>
                <a:rPr lang="sr-Latn-R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č</a:t>
              </a:r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sala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TMF-a</a:t>
              </a:r>
              <a:endParaRPr lang="en-US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V="1">
            <a:off x="3886200" y="7372350"/>
            <a:ext cx="2971800" cy="2053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14400" y="5317391"/>
            <a:ext cx="342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Broj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polaznika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342900" indent="-342900"/>
            <a:r>
              <a:rPr lang="en-US" sz="1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polaznika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p</a:t>
            </a:r>
            <a:r>
              <a:rPr lang="sr-Latn-R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roseku godišnje</a:t>
            </a:r>
          </a:p>
          <a:p>
            <a:pPr marL="342900" indent="-342900"/>
            <a:r>
              <a:rPr lang="sr-Latn-R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sr-Latn-R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 2 termina (april i oktobar) </a:t>
            </a:r>
          </a:p>
          <a:p>
            <a:pPr marL="342900" indent="-342900" algn="just"/>
            <a:endParaRPr lang="en-US" sz="1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Uslov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Diplomirani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sr-Latn-R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ženjer </a:t>
            </a:r>
            <a:r>
              <a:rPr lang="sr-Latn-R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tehnologije</a:t>
            </a:r>
          </a:p>
          <a:p>
            <a:pPr marL="342900" indent="-342900" algn="just"/>
            <a:r>
              <a:rPr lang="sr-Latn-RS" sz="1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sr-Latn-R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(master diploma)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Engleski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jezik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napredan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nivo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/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Mese</a:t>
            </a:r>
            <a:r>
              <a:rPr lang="sr-Latn-RS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bruto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primanja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r-Latn-RS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1400" b="1" dirty="0"/>
              <a:t>               </a:t>
            </a:r>
            <a:r>
              <a:rPr lang="en-US" sz="1400" b="1" dirty="0" smtClean="0"/>
              <a:t>  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1700</a:t>
            </a:r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pPr marL="342900" indent="-342900" algn="just"/>
            <a:endParaRPr lang="en-US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/>
            <a:r>
              <a:rPr lang="en-US" sz="1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sr-Latn-R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 informacija na</a:t>
            </a:r>
            <a:r>
              <a:rPr lang="sr-Latn-RS" sz="1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/>
            <a:r>
              <a:rPr lang="sr-Latn-RS" sz="1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www.ProcessProductDesign.nl</a:t>
            </a: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9624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and Product Design je program post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-master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studija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nudi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ehnički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Univerzitet Ajndhoven u Holandiji u trajanju od dve godine. U prvoj godini, p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olaznici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prate kurseve na Univerzitetu. U drugoj godini se dodeljuju individualni inženjerski projekti u industriji</a:t>
            </a:r>
            <a:r>
              <a:rPr lang="sr-Latn-R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r-Latn-R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kraju programa stiče se diploma Profesionalnog Doktora Inženjerstva (PDEng).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38600" y="6248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zainteresovane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kandidate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intervju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će biti održan 23. i 24. oktobra. Potrebno je doneti CV na engleskom jeziku.</a:t>
            </a:r>
            <a:endPara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Beka</dc:creator>
  <cp:lastModifiedBy>Korica, N.</cp:lastModifiedBy>
  <cp:revision>56</cp:revision>
  <dcterms:created xsi:type="dcterms:W3CDTF">2011-10-19T20:12:05Z</dcterms:created>
  <dcterms:modified xsi:type="dcterms:W3CDTF">2014-09-29T09:08:30Z</dcterms:modified>
</cp:coreProperties>
</file>